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6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9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1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5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5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3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2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5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6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4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E82D-CCA2-497E-95CA-171A8F24E13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2A77E-764B-47A0-B00F-48AE30301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5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E0293198086338A9830E44A7C92D8E88C925995A8822D8F26C7AB8457E2579C2078563E1F271EC15D4A4939A54D27E6DC9320A8B2DF67BFeFbFI" TargetMode="External"/><Relationship Id="rId2" Type="http://schemas.openxmlformats.org/officeDocument/2006/relationships/hyperlink" Target="consultantplus://offline/ref=EE0293198086338A9830E44A7C92D8E88C925995A8822D8F26C7AB8457E2579C2078563E1F271AC2504A4939A54D27E6DC9320A8B2DF67BFeFb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5A5BCE976F4A22094ACAFD429FB1A8EE172458F1E6B20F9D508C63176448F1928BFFA3AC4C5869DF02A63D3A29449F4240763E3tFLDI" TargetMode="External"/><Relationship Id="rId2" Type="http://schemas.openxmlformats.org/officeDocument/2006/relationships/hyperlink" Target="consultantplus://offline/ref=75A5BCE976F4A22094ACAFD429FB1A8EE172458F1E6B20F9D508C63176448F1928BFFA3AC7C5869DF02A63D3A29449F4240763E3tFLD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529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аккредитация образовательной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70938"/>
            <a:ext cx="9144000" cy="1257300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Ахмедова Д.А.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лицензирования, аккредитации и подтверждения документов об образовании Управления надзора и контроля в сфере образования Минобрнауки РД</a:t>
            </a:r>
          </a:p>
        </p:txBody>
      </p:sp>
    </p:spTree>
    <p:extLst>
      <p:ext uri="{BB962C8B-B14F-4D97-AF65-F5344CB8AC3E}">
        <p14:creationId xmlns:p14="http://schemas.microsoft.com/office/powerpoint/2010/main" val="239180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нарушения в части реализации образовательных 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85" y="1825625"/>
            <a:ext cx="11605845" cy="4944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19.30 КоАП РФ 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ведению образовательной деятельности и организации образовательного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Нарушение установленных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законодательством об образовании требований к ведению образовательной деятельности, выразившееся в ведении образовательной деятельности представительствами образовательных организаций или нарушении правил оказания платных образовательных услуг, -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должностных лиц в размере от тридцати тысяч до пятидесяти тысяч рублей; на юридических лиц - от ста тысяч до двухсот тысяч рублей.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Реализация не в полном объеме образовательных программ в соответствии с учебным планом либо неправомерный отказ в выдаче документов об образовании и (или) о квалификации -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должностных лиц в размере от двадцати тысяч до сорока тысяч рублей; на юридических лиц - от пятидесяти тысяч до ста тысяч рублей.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Выдача организацией, осуществляющей образовательную деятельность, по не имеющим государственной аккредитации образовательным программам документов об образовании, документов об образовании и о квалификации установленного в соответствии с законодательством об образовании образца -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должностных лиц в размере пятидесяти тысяч рублей или дисквалификацию на срок от шести месяцев до одного года; на юридических лиц - от ста тысяч до пятисот тысяч рублей.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Умышленное 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 порядка проведения государственной итоговой аттестации -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граждан в размере от трех тысяч до пяти тысяч рублей; на должностных лиц - от двадцати тысяч до сорока тысяч рублей; на юридических лиц - от пятидесяти тысяч до двухсот тысяч рублей.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Нарушение установленного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законодательством об образовании порядка приема в образовательную организацию -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должностных лиц в размере от десяти тысяч до тридцати тысяч рублей; на юридических лиц - от пятидесяти тысяч до ста тысяч рублей.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Совершение административного правонарушения, предусмотренного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"/>
              </a:rPr>
              <a:t>частью 3 или 4 настоящей статьи, должностным лицом, ранее подвергнутым административному наказанию за аналогичное административное правонарушение, -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дисквалификацию на срок от одного года до двух лет.</a:t>
            </a:r>
          </a:p>
        </p:txBody>
      </p:sp>
    </p:spTree>
    <p:extLst>
      <p:ext uri="{BB962C8B-B14F-4D97-AF65-F5344CB8AC3E}">
        <p14:creationId xmlns:p14="http://schemas.microsoft.com/office/powerpoint/2010/main" val="190726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  29  декабря  2012 года №  273-ФЗ «Об образовании в Российской Федерации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18.11.2013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аккредитации образовательной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 науки РФ от 06.10.2010 № 373 «Об утверждении федерального государственного образовательного стандарта начального общего образования».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 науки РФ от 17.12.2010 № 1897 «Об утверждении федерального государственного образовательного стандарта основного общего образования».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17.05.2012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федерального государственного образовательного стандарта среднего общего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№ 882,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 391 от 05.08.2020 "Об организации и осуществлении образовательной деятельности при сетевой форме реализации образовательных программ" </a:t>
            </a:r>
            <a:endParaRPr lang="ru-RU" sz="1400" dirty="0"/>
          </a:p>
          <a:p>
            <a:pPr lvl="0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2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68" y="0"/>
            <a:ext cx="4883282" cy="6866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08" y="0"/>
            <a:ext cx="4601180" cy="68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0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переоформления свидетельства об аккредитации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реорганизация организации, осуществляющей образовательную деятельность, в форме преобразования, изменение места нахождения или ее наименования, изменение фамилии, имени, отчества индивидуального предпринимателя, указанного в свидетельстве;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государственная аккредитация в отношении ранее не аккредитованных образовательных программ, реализуемых организацией, осуществляющей образовательную деятельность;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переоформление лицензии на осуществление образовательной деятельности в связи с прекращением реализации отдельных образовательных программ, реализуемых организацией, осуществляющей образовательную деятельность;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лишение государственной аккредитации в отношении отдельных уровней образования, укрупненных групп профессий, специальностей и направлений подготовки либо образовательных программ в соответствии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пунктами 72(3)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72(4) настоящего Положения;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изменение кодов и наименований укрупненных групп профессий, специальностей и направлений подготовки профессионального образования, указанных в приложении к свидетельству, при установлении Министерством просвещения Российской Федерации, Министерством науки и высшего образования Российской Федерации в пределах установленной сферы ведения соответствия отдельных профессий, специальностей и направлений подготовки профессиям, специальностям и направлениям подготовки, указанным в предыдущих перечнях профессий, специальностей и направлений подготовки.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реорганизации организации, осуществляющей образовательную деятельность, в форме присоединения к ней иной организации, осуществляющей образовательную деятельность, свидетельство по образовательным программам, реализация которых осуществлялась реорганизованными организациями и которые имели государственную аккредитацию, переоформляется на период до окончания срока действия свидетельства реорганизованной организации, осуществляющей образовательную деятельность.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возникновения организации, осуществляющей образовательную деятельность, в результате реорганизации в форме слияния свидетельство по образовательным программам, реализация которых осуществлялась реорганизованными организациями и которые имели государственную аккредитацию, переоформляется на период до окончания срока действия свидетельства реорганизованной организации, осуществляющей образовательную деятельность, срок действия которого истекает раньше.</a:t>
            </a:r>
          </a:p>
        </p:txBody>
      </p:sp>
    </p:spTree>
    <p:extLst>
      <p:ext uri="{BB962C8B-B14F-4D97-AF65-F5344CB8AC3E}">
        <p14:creationId xmlns:p14="http://schemas.microsoft.com/office/powerpoint/2010/main" val="79405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18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предоставляемых документов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шаблоны для их заполнения размещены на сайте Министерства образования и науки Республики Дагестан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6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http://www.dagminobr.ru/deyatelnost/gosudarstvennaya_akkreditaciya_obrazovatelnoy/perechen_i_shabloni_dokumentov_4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046" y="1690688"/>
            <a:ext cx="8926364" cy="5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5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которые проверяются при проведении государственной аккредитации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Основная общеобразовательная программа (образовательная программа начального общего, образовательная программа основного общего, образовательная программа среднего общего образования) (далее - образовательная программа), включающая в себя учебный план, календарный учебный график, рабочие программы учебных предметов, курсов, дисциплин (модулей), оценочные и методические материалы, а также иные компоненты, обеспечивающие воспитание и обучение учащихся, воспитанников (далее - обучающиеся).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Расписания учебных занятий.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Документы, содержащие информацию об индивидуальном учете результатов освоения обучающимися образовательной программы, предусмотренные локальными нормативными актами организации, осуществляющей образовательную деятельность (классные журналы; журналы факультативных и элективных учебных предметов и иные документы).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Индивидуальные учебные планы обучающихся (при наличии).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Результаты государственной итоговой аттестации (итоговой аттестации) (при наличии).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Локальные нормативные акты по основным вопросам организации и осуществления образовательной деятельности, в том числе регламентирующие: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занятий обучающихся;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периодичность и порядок текущего контроля успеваемости и промежуточной аттестации обучающихся;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в архивах информации о результатах освоения обучающимися образовательных программ и поощрениях обучающихся на бумажных и (или) электронных носителях;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обучения по индивидуальному учебному плану, в том числе ускоренного обучения, в пределах осваиваемых образовательных программ;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внутренней системы оценки качества образования.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5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которые проверяются при проведении государственной аккредитации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8992"/>
            <a:ext cx="10515600" cy="50379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Штатное расписание; сведения об уровне профессионального образования педагогических работников и общем стаже педагогической работы, копии трудовых договоров (служебных контрактов) с педагогическими работниками, трудовых книжек, документов об образовании и (или) о квалификации, решений аттестационной комиссии об установлении первой (высшей) квалификационной категории по должностям педагогических работников.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Документы, подтверждающие наличие в библиотечном фонде организации, осуществляющей образовательную деятельность, учебников из числа входящих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и учебных пособий, выпущенных организациями, входящими в перечень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Документы, подтверждающие наличие в организации, осуществляющей образовательную деятельность, необходимых материально-технических условий реализации образовательной программы, соответствующих требованиям федеральных государственных образовательных стандартов общего образования (далее - ФГОС).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Договоры о сетевой форме реализации образовательных программ (при наличии).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Документы, подтверждающие общественную аккредитацию организации, осуществляющей образовательную деятельность, в российских, иностранных и международных организациях (при наличии).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Распорядительные акты: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приеме лиц на обучение в организацию, осуществляющую образовательную деятельность;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обучении по индивидуальному учебному плану, в том числе ускоренном обучении, в пределах осваиваемой обучающимся образовательной программы (при наличии);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зачислении в качестве экстернов в организацию, осуществляющую образовательную деятельность, для прохождения промежуточной и государственной итоговой аттестации по имеющей государственную аккредитацию образовательной программе лиц, осваивающих соответствующую образовательную программу в форме самообразования, семейного образования (если ФГОС допускается получение образования по соответствующей образовательной программе в форме самообразования, семейного образования), а также лиц, обучавшихся по соответствующей не имеющей государственной аккредитации образовательной программе (при наличии);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допуске обучающихся к государственной итоговой аттестации по образовательным программам основного общего и среднего общего образования (при наличии);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отчислении обучающихся по образовательной программе из организации, осуществляющей образовательную деятельность (при наличии).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77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1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нарушения выявляемые при проведении процедуры государственной аккредитации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9623"/>
            <a:ext cx="10515600" cy="39173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учебниками, учебно-методической литературой и материалами по всем учебным предметам основной образовательной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необходимая квалификация у педагогических работников,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квалификации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плане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учебный предмет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Несоответствие предметных областей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Отсутствие информации на официальном сайте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Несоответствие между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ФГОС, непосредственно образовательной деятельностью и системой оценки результатов освоения основной образовательной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материально-технического оснащения требованиям ФГОС 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образовательной программы.</a:t>
            </a:r>
          </a:p>
          <a:p>
            <a:pPr marL="0" indent="0">
              <a:buNone/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полная реализация образовательной программы.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61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1402</Words>
  <Application>Microsoft Office PowerPoint</Application>
  <PresentationFormat>Широкоэкранный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Государственная аккредитация образовательной деятельности</vt:lpstr>
      <vt:lpstr>Нормативно-правовые акты</vt:lpstr>
      <vt:lpstr>Презентация PowerPoint</vt:lpstr>
      <vt:lpstr>Основания для переоформления свидетельства об аккредитации</vt:lpstr>
      <vt:lpstr>Перечень предоставляемых документов и шаблоны для их заполнения размещены на сайте Министерства образования и науки Республики Дагестан</vt:lpstr>
      <vt:lpstr>http://www.dagminobr.ru/deyatelnost/gosudarstvennaya_akkreditaciya_obrazovatelnoy/perechen_i_shabloni_dokumentov_4</vt:lpstr>
      <vt:lpstr>Перечень документов, которые проверяются при проведении государственной аккредитации</vt:lpstr>
      <vt:lpstr>Перечень документов, которые проверяются при проведении государственной аккредитации</vt:lpstr>
      <vt:lpstr>Типичные нарушения выявляемые при проведении процедуры государственной аккредитации</vt:lpstr>
      <vt:lpstr>Ответственность за нарушения в части реализации образовательных программ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Лицензирование образовательной деятельности</dc:title>
  <dc:creator>Джамиля</dc:creator>
  <cp:lastModifiedBy>Джамиля</cp:lastModifiedBy>
  <cp:revision>13</cp:revision>
  <dcterms:created xsi:type="dcterms:W3CDTF">2021-10-19T06:52:29Z</dcterms:created>
  <dcterms:modified xsi:type="dcterms:W3CDTF">2021-10-20T08:07:18Z</dcterms:modified>
</cp:coreProperties>
</file>